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993C4-1A37-45B7-8030-817CBF14FBF3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kennen*lernen - to meet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E5BD8-97B3-48B4-96BD-76916986F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926694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50869-B9A7-4F32-8732-6FE3E876B862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kennen*lernen - to meet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D84F1-62EE-4B6A-9C5A-09BAA9DC79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58037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kennen*lernen - to meet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1909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kennen*lernen - to meet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808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6032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579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868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0336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272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8302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393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8413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9463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8565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33AC3-9E4E-4A0B-9491-55DEB8F5A75F}" type="datetimeFigureOut">
              <a:rPr lang="en-US" smtClean="0"/>
              <a:pPr/>
              <a:t>11/20/2013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8709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23opticalillusions.com/pages/opticalillusions15.php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../../!plans/Gruppen%202013.pptx" TargetMode="Externa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2400"/>
            <a:ext cx="91440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23.10.13/24.10.13</a:t>
            </a:r>
          </a:p>
          <a:p>
            <a:r>
              <a:rPr lang="en-US" sz="3200" b="1" u="sng" dirty="0" err="1" smtClean="0"/>
              <a:t>Aufgabe</a:t>
            </a:r>
            <a:r>
              <a:rPr lang="en-US" sz="3200" b="1" u="sng" dirty="0" smtClean="0"/>
              <a:t>, Kapitel </a:t>
            </a:r>
            <a:r>
              <a:rPr lang="en-US" sz="3200" b="1" u="sng" dirty="0" err="1" smtClean="0"/>
              <a:t>Sechs</a:t>
            </a:r>
            <a:endParaRPr lang="en-US" sz="3200" b="1" u="sng" dirty="0" smtClean="0"/>
          </a:p>
          <a:p>
            <a:r>
              <a:rPr lang="en-US" sz="3200" dirty="0" smtClean="0"/>
              <a:t>Anna </a:t>
            </a:r>
            <a:r>
              <a:rPr lang="en-US" sz="3200" dirty="0" err="1" smtClean="0"/>
              <a:t>lernt</a:t>
            </a:r>
            <a:r>
              <a:rPr lang="en-US" sz="3200" dirty="0" smtClean="0"/>
              <a:t> </a:t>
            </a:r>
            <a:r>
              <a:rPr lang="en-US" sz="3200" dirty="0" err="1" smtClean="0"/>
              <a:t>einen</a:t>
            </a:r>
            <a:r>
              <a:rPr lang="en-US" sz="3200" dirty="0" smtClean="0"/>
              <a:t> </a:t>
            </a:r>
            <a:r>
              <a:rPr lang="en-US" sz="3200" dirty="0" err="1" smtClean="0"/>
              <a:t>Junge</a:t>
            </a:r>
            <a:r>
              <a:rPr lang="en-US" sz="3200" dirty="0" smtClean="0"/>
              <a:t> </a:t>
            </a:r>
            <a:r>
              <a:rPr lang="en-US" sz="3200" dirty="0" err="1" smtClean="0"/>
              <a:t>kennen</a:t>
            </a:r>
            <a:r>
              <a:rPr lang="en-US" sz="3200" dirty="0" smtClean="0"/>
              <a:t>*. </a:t>
            </a:r>
            <a:r>
              <a:rPr lang="en-US" sz="3200" dirty="0" err="1" smtClean="0"/>
              <a:t>Sie</a:t>
            </a:r>
            <a:r>
              <a:rPr lang="en-US" sz="3200" dirty="0" smtClean="0"/>
              <a:t> </a:t>
            </a:r>
            <a:r>
              <a:rPr lang="en-US" sz="3200" dirty="0" err="1" smtClean="0"/>
              <a:t>tanzen</a:t>
            </a:r>
            <a:r>
              <a:rPr lang="en-US" sz="3200" dirty="0" smtClean="0"/>
              <a:t> Rock und Roll und </a:t>
            </a:r>
            <a:r>
              <a:rPr lang="en-US" sz="3200" dirty="0" err="1" smtClean="0"/>
              <a:t>dann</a:t>
            </a:r>
            <a:r>
              <a:rPr lang="en-US" sz="3200" dirty="0" smtClean="0"/>
              <a:t> </a:t>
            </a:r>
            <a:r>
              <a:rPr lang="en-US" sz="3200" dirty="0" err="1" smtClean="0"/>
              <a:t>verabschieden</a:t>
            </a:r>
            <a:r>
              <a:rPr lang="en-US" sz="3200" dirty="0" smtClean="0"/>
              <a:t>** </a:t>
            </a:r>
            <a:r>
              <a:rPr lang="en-US" sz="3200" dirty="0" err="1" smtClean="0"/>
              <a:t>sie</a:t>
            </a:r>
            <a:r>
              <a:rPr lang="en-US" sz="3200" dirty="0" smtClean="0"/>
              <a:t> </a:t>
            </a:r>
            <a:r>
              <a:rPr lang="en-US" sz="3200" dirty="0" err="1" smtClean="0"/>
              <a:t>sich</a:t>
            </a:r>
            <a:r>
              <a:rPr lang="en-US" sz="3200" dirty="0" smtClean="0"/>
              <a:t>.  </a:t>
            </a:r>
          </a:p>
          <a:p>
            <a:r>
              <a:rPr lang="en-US" sz="3200" dirty="0" smtClean="0"/>
              <a:t>*</a:t>
            </a:r>
            <a:r>
              <a:rPr lang="en-US" sz="3200" dirty="0" err="1" smtClean="0"/>
              <a:t>kennen</a:t>
            </a:r>
            <a:r>
              <a:rPr lang="en-US" sz="3200" dirty="0" smtClean="0"/>
              <a:t>*</a:t>
            </a:r>
            <a:r>
              <a:rPr lang="en-US" sz="3200" dirty="0" err="1" smtClean="0"/>
              <a:t>lernen</a:t>
            </a:r>
            <a:r>
              <a:rPr lang="en-US" sz="3200" dirty="0" smtClean="0"/>
              <a:t> – meet</a:t>
            </a:r>
          </a:p>
          <a:p>
            <a:r>
              <a:rPr lang="en-US" sz="3200" dirty="0" smtClean="0"/>
              <a:t>** </a:t>
            </a:r>
            <a:r>
              <a:rPr lang="en-US" sz="3200" dirty="0" err="1" smtClean="0"/>
              <a:t>sich</a:t>
            </a:r>
            <a:r>
              <a:rPr lang="en-US" sz="3200" dirty="0" smtClean="0"/>
              <a:t> </a:t>
            </a:r>
            <a:r>
              <a:rPr lang="en-US" sz="3200" dirty="0" err="1" smtClean="0"/>
              <a:t>verabschieden</a:t>
            </a:r>
            <a:r>
              <a:rPr lang="en-US" sz="3200" dirty="0" smtClean="0"/>
              <a:t> – say goodbye.</a:t>
            </a:r>
          </a:p>
          <a:p>
            <a:r>
              <a:rPr lang="en-US" sz="3200" b="1" dirty="0" err="1" smtClean="0"/>
              <a:t>Arbeit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mit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einem</a:t>
            </a:r>
            <a:r>
              <a:rPr lang="en-US" sz="3200" b="1" dirty="0" smtClean="0"/>
              <a:t> Partner.  </a:t>
            </a:r>
            <a:r>
              <a:rPr lang="en-US" sz="3200" b="1" dirty="0" err="1" smtClean="0"/>
              <a:t>Schreib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einen</a:t>
            </a:r>
            <a:r>
              <a:rPr lang="en-US" sz="3200" b="1" dirty="0" smtClean="0"/>
              <a:t> Dialog </a:t>
            </a:r>
            <a:r>
              <a:rPr lang="en-US" sz="3200" b="1" dirty="0" err="1" smtClean="0"/>
              <a:t>zwischen</a:t>
            </a:r>
            <a:r>
              <a:rPr lang="en-US" sz="3200" b="1" dirty="0" smtClean="0"/>
              <a:t> Richard und Anna. </a:t>
            </a:r>
            <a:r>
              <a:rPr lang="en-US" sz="3200" b="1" dirty="0" err="1" smtClean="0"/>
              <a:t>Sie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verabschieden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sich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bei</a:t>
            </a:r>
            <a:r>
              <a:rPr lang="en-US" sz="3200" b="1" dirty="0" smtClean="0"/>
              <a:t> der Party </a:t>
            </a:r>
            <a:r>
              <a:rPr lang="en-US" sz="3200" b="1" dirty="0" err="1" smtClean="0"/>
              <a:t>nicht</a:t>
            </a:r>
            <a:r>
              <a:rPr lang="en-US" sz="3200" b="1" dirty="0" smtClean="0"/>
              <a:t>. </a:t>
            </a:r>
            <a:r>
              <a:rPr lang="en-US" sz="3200" b="1" dirty="0" err="1" smtClean="0"/>
              <a:t>Sie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gehen</a:t>
            </a:r>
            <a:r>
              <a:rPr lang="en-US" sz="3200" b="1" dirty="0" smtClean="0"/>
              <a:t> in </a:t>
            </a:r>
            <a:r>
              <a:rPr lang="en-US" sz="3200" b="1" dirty="0" err="1" smtClean="0"/>
              <a:t>ein</a:t>
            </a:r>
            <a:r>
              <a:rPr lang="en-US" sz="3200" b="1" dirty="0" smtClean="0"/>
              <a:t> Café und </a:t>
            </a:r>
            <a:r>
              <a:rPr lang="en-US" sz="3200" b="1" dirty="0" err="1" smtClean="0"/>
              <a:t>flirten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ein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bisschen</a:t>
            </a:r>
            <a:r>
              <a:rPr lang="en-US" sz="3200" b="1" dirty="0" smtClean="0"/>
              <a:t>.  </a:t>
            </a:r>
          </a:p>
          <a:p>
            <a:r>
              <a:rPr lang="en-US" sz="3200" u="sng" dirty="0" err="1" smtClean="0"/>
              <a:t>Beide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müssen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schreiben</a:t>
            </a:r>
            <a:r>
              <a:rPr lang="en-US" sz="3200" dirty="0" smtClean="0"/>
              <a:t>!  </a:t>
            </a:r>
            <a:r>
              <a:rPr lang="en-US" sz="3200" dirty="0" err="1" smtClean="0"/>
              <a:t>Mindestens</a:t>
            </a:r>
            <a:r>
              <a:rPr lang="en-US" sz="3200" dirty="0" smtClean="0"/>
              <a:t> 4 </a:t>
            </a:r>
            <a:r>
              <a:rPr lang="en-US" sz="3200" dirty="0" err="1" smtClean="0"/>
              <a:t>Zeilen</a:t>
            </a:r>
            <a:r>
              <a:rPr lang="en-US" sz="3200" dirty="0" smtClean="0"/>
              <a:t> (lines) pro Person!  </a:t>
            </a:r>
            <a:r>
              <a:rPr lang="en-US" sz="3200" dirty="0" err="1" smtClean="0"/>
              <a:t>Benutze</a:t>
            </a:r>
            <a:r>
              <a:rPr lang="en-US" sz="3200" dirty="0" smtClean="0"/>
              <a:t> Information von </a:t>
            </a:r>
            <a:r>
              <a:rPr lang="en-US" sz="3200" dirty="0" err="1" smtClean="0"/>
              <a:t>dieser</a:t>
            </a:r>
            <a:r>
              <a:rPr lang="en-US" sz="3200" dirty="0" smtClean="0"/>
              <a:t> Kapitel. 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08192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30.10.13</a:t>
            </a:r>
          </a:p>
          <a:p>
            <a:r>
              <a:rPr lang="en-US" sz="3200" b="1" u="sng" dirty="0" err="1" smtClean="0"/>
              <a:t>Aufgabe</a:t>
            </a:r>
            <a:r>
              <a:rPr lang="en-US" sz="3200" b="1" u="sng" dirty="0" smtClean="0"/>
              <a:t>, </a:t>
            </a:r>
            <a:r>
              <a:rPr lang="en-US" sz="3200" b="1" u="sng" dirty="0" err="1" smtClean="0"/>
              <a:t>Bevor</a:t>
            </a:r>
            <a:r>
              <a:rPr lang="en-US" sz="3200" b="1" u="sng" dirty="0" smtClean="0"/>
              <a:t> Kapitel </a:t>
            </a:r>
            <a:r>
              <a:rPr lang="en-US" sz="3200" b="1" u="sng" dirty="0" err="1" smtClean="0"/>
              <a:t>Sieben</a:t>
            </a:r>
            <a:endParaRPr lang="en-US" sz="3200" b="1" u="sng" dirty="0" smtClean="0"/>
          </a:p>
          <a:p>
            <a:endParaRPr lang="en-US" b="1" u="sng" dirty="0" smtClean="0"/>
          </a:p>
          <a:p>
            <a:r>
              <a:rPr lang="en-US" sz="3200" dirty="0" smtClean="0"/>
              <a:t>Anna </a:t>
            </a:r>
            <a:r>
              <a:rPr lang="en-US" sz="3200" dirty="0" err="1" smtClean="0"/>
              <a:t>fliegt</a:t>
            </a:r>
            <a:r>
              <a:rPr lang="en-US" sz="3200" dirty="0" smtClean="0"/>
              <a:t> </a:t>
            </a:r>
            <a:r>
              <a:rPr lang="en-US" sz="3200" dirty="0" err="1" smtClean="0"/>
              <a:t>morgen</a:t>
            </a:r>
            <a:r>
              <a:rPr lang="en-US" sz="3200" dirty="0" smtClean="0"/>
              <a:t> </a:t>
            </a:r>
            <a:r>
              <a:rPr lang="en-US" sz="3200" dirty="0" err="1" smtClean="0"/>
              <a:t>nach</a:t>
            </a:r>
            <a:r>
              <a:rPr lang="en-US" sz="3200" dirty="0" smtClean="0"/>
              <a:t> </a:t>
            </a:r>
            <a:r>
              <a:rPr lang="en-US" sz="3200" dirty="0" err="1" smtClean="0"/>
              <a:t>Hause</a:t>
            </a:r>
            <a:r>
              <a:rPr lang="en-US" sz="3200" dirty="0" smtClean="0"/>
              <a:t>.  </a:t>
            </a:r>
            <a:r>
              <a:rPr lang="en-US" sz="3200" dirty="0" err="1" smtClean="0"/>
              <a:t>Sie</a:t>
            </a:r>
            <a:r>
              <a:rPr lang="en-US" sz="3200" dirty="0" smtClean="0"/>
              <a:t> will </a:t>
            </a:r>
            <a:r>
              <a:rPr lang="en-US" sz="3200" dirty="0" err="1" smtClean="0"/>
              <a:t>ihre</a:t>
            </a:r>
            <a:r>
              <a:rPr lang="en-US" sz="3200" dirty="0" smtClean="0"/>
              <a:t> </a:t>
            </a:r>
            <a:r>
              <a:rPr lang="en-US" sz="3200" dirty="0" err="1" smtClean="0"/>
              <a:t>Freundin</a:t>
            </a:r>
            <a:r>
              <a:rPr lang="en-US" sz="3200" dirty="0" smtClean="0"/>
              <a:t>, Elsa, auf </a:t>
            </a:r>
            <a:r>
              <a:rPr lang="en-US" sz="3200" dirty="0" err="1" smtClean="0"/>
              <a:t>sich</a:t>
            </a:r>
            <a:r>
              <a:rPr lang="en-US" sz="3200" dirty="0" smtClean="0"/>
              <a:t> </a:t>
            </a:r>
            <a:r>
              <a:rPr lang="en-US" sz="3200" dirty="0" err="1" smtClean="0"/>
              <a:t>eifersüchtig</a:t>
            </a:r>
            <a:r>
              <a:rPr lang="en-US" sz="3200" dirty="0" smtClean="0"/>
              <a:t> </a:t>
            </a:r>
            <a:r>
              <a:rPr lang="en-US" sz="3200" dirty="0" err="1" smtClean="0"/>
              <a:t>machen</a:t>
            </a:r>
            <a:r>
              <a:rPr lang="en-US" sz="3200" dirty="0" smtClean="0"/>
              <a:t>.  </a:t>
            </a:r>
            <a:r>
              <a:rPr lang="en-US" sz="3200" dirty="0" err="1" smtClean="0"/>
              <a:t>Sie</a:t>
            </a:r>
            <a:r>
              <a:rPr lang="en-US" sz="3200" dirty="0" smtClean="0"/>
              <a:t> </a:t>
            </a:r>
            <a:r>
              <a:rPr lang="en-US" sz="3200" dirty="0" err="1" smtClean="0"/>
              <a:t>schreibt</a:t>
            </a:r>
            <a:r>
              <a:rPr lang="en-US" sz="3200" dirty="0" smtClean="0"/>
              <a:t> </a:t>
            </a:r>
            <a:r>
              <a:rPr lang="en-US" sz="3200" dirty="0" err="1" smtClean="0"/>
              <a:t>eine</a:t>
            </a:r>
            <a:r>
              <a:rPr lang="en-US" sz="3200" dirty="0" smtClean="0"/>
              <a:t> E-mail an Elsa.</a:t>
            </a:r>
          </a:p>
          <a:p>
            <a:endParaRPr lang="en-US" sz="3200" dirty="0" smtClean="0"/>
          </a:p>
          <a:p>
            <a:r>
              <a:rPr lang="en-US" sz="3200" dirty="0" smtClean="0"/>
              <a:t>Du </a:t>
            </a:r>
            <a:r>
              <a:rPr lang="en-US" sz="3200" dirty="0" err="1" smtClean="0"/>
              <a:t>bist</a:t>
            </a:r>
            <a:r>
              <a:rPr lang="en-US" sz="3200" dirty="0" smtClean="0"/>
              <a:t> Anna.  </a:t>
            </a:r>
            <a:r>
              <a:rPr lang="en-US" sz="3200" dirty="0" err="1" smtClean="0"/>
              <a:t>Schreib</a:t>
            </a:r>
            <a:r>
              <a:rPr lang="en-US" sz="3200" dirty="0" smtClean="0"/>
              <a:t> </a:t>
            </a:r>
            <a:r>
              <a:rPr lang="en-US" sz="3200" dirty="0" err="1" smtClean="0"/>
              <a:t>eine</a:t>
            </a:r>
            <a:r>
              <a:rPr lang="en-US" sz="3200" dirty="0" smtClean="0"/>
              <a:t> E-mail.  </a:t>
            </a:r>
            <a:r>
              <a:rPr lang="en-US" sz="3200" dirty="0" err="1" smtClean="0"/>
              <a:t>Beschreib</a:t>
            </a:r>
            <a:r>
              <a:rPr lang="en-US" sz="3200" dirty="0" smtClean="0"/>
              <a:t> Richard  (</a:t>
            </a:r>
            <a:r>
              <a:rPr lang="en-US" sz="3200" dirty="0" err="1" smtClean="0"/>
              <a:t>Benutze</a:t>
            </a:r>
            <a:r>
              <a:rPr lang="en-US" sz="3200" dirty="0" smtClean="0"/>
              <a:t> </a:t>
            </a:r>
            <a:r>
              <a:rPr lang="en-US" sz="3200" dirty="0" err="1" smtClean="0"/>
              <a:t>Adjektive</a:t>
            </a:r>
            <a:r>
              <a:rPr lang="en-US" sz="3200" dirty="0" smtClean="0"/>
              <a:t>!) </a:t>
            </a:r>
            <a:r>
              <a:rPr lang="en-US" sz="3200" dirty="0" err="1" smtClean="0"/>
              <a:t>Beschreib</a:t>
            </a:r>
            <a:r>
              <a:rPr lang="en-US" sz="3200" dirty="0" smtClean="0"/>
              <a:t> das </a:t>
            </a:r>
            <a:r>
              <a:rPr lang="en-US" sz="3200" dirty="0" err="1" smtClean="0"/>
              <a:t>Leben</a:t>
            </a:r>
            <a:r>
              <a:rPr lang="en-US" sz="3200" dirty="0" smtClean="0"/>
              <a:t> in </a:t>
            </a:r>
            <a:r>
              <a:rPr lang="en-US" sz="3200" dirty="0" err="1" smtClean="0"/>
              <a:t>der</a:t>
            </a:r>
            <a:r>
              <a:rPr lang="en-US" sz="3200" dirty="0" smtClean="0"/>
              <a:t> </a:t>
            </a:r>
            <a:r>
              <a:rPr lang="en-US" sz="3200" dirty="0" err="1" smtClean="0"/>
              <a:t>Schweiz</a:t>
            </a:r>
            <a:r>
              <a:rPr lang="en-US" sz="3200" dirty="0" smtClean="0"/>
              <a:t> – das Essen, die </a:t>
            </a:r>
            <a:r>
              <a:rPr lang="en-US" sz="3200" dirty="0" err="1" smtClean="0"/>
              <a:t>Traditionen</a:t>
            </a:r>
            <a:r>
              <a:rPr lang="en-US" sz="3200" dirty="0" smtClean="0"/>
              <a:t>…. </a:t>
            </a:r>
            <a:r>
              <a:rPr lang="en-US" sz="3200" dirty="0" err="1" smtClean="0"/>
              <a:t>Benutze</a:t>
            </a:r>
            <a:r>
              <a:rPr lang="en-US" sz="32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err="1" smtClean="0"/>
              <a:t>Eine</a:t>
            </a:r>
            <a:r>
              <a:rPr lang="en-US" sz="3200" dirty="0" smtClean="0"/>
              <a:t> </a:t>
            </a:r>
            <a:r>
              <a:rPr lang="en-US" sz="3200" dirty="0" err="1" smtClean="0"/>
              <a:t>Dativpräposition</a:t>
            </a:r>
            <a:r>
              <a:rPr lang="en-US" sz="3200" dirty="0" smtClean="0"/>
              <a:t> </a:t>
            </a:r>
            <a:r>
              <a:rPr lang="en-US" sz="3200" dirty="0" err="1" smtClean="0"/>
              <a:t>oder</a:t>
            </a:r>
            <a:r>
              <a:rPr lang="en-US" sz="3200" dirty="0" smtClean="0"/>
              <a:t> </a:t>
            </a:r>
            <a:r>
              <a:rPr lang="en-US" sz="3200" dirty="0" err="1" smtClean="0"/>
              <a:t>ein</a:t>
            </a:r>
            <a:r>
              <a:rPr lang="en-US" sz="3200" dirty="0" smtClean="0"/>
              <a:t> </a:t>
            </a:r>
            <a:r>
              <a:rPr lang="en-US" sz="3200" dirty="0" err="1" smtClean="0"/>
              <a:t>Dativ</a:t>
            </a:r>
            <a:r>
              <a:rPr lang="en-US" sz="3200" dirty="0" smtClean="0"/>
              <a:t> Verb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err="1" smtClean="0"/>
              <a:t>ein</a:t>
            </a:r>
            <a:r>
              <a:rPr lang="en-US" sz="3200" dirty="0" smtClean="0"/>
              <a:t> “</a:t>
            </a:r>
            <a:r>
              <a:rPr lang="en-US" sz="3200" dirty="0" err="1" smtClean="0"/>
              <a:t>dass</a:t>
            </a:r>
            <a:r>
              <a:rPr lang="en-US" sz="3200" dirty="0" smtClean="0"/>
              <a:t>” </a:t>
            </a:r>
            <a:r>
              <a:rPr lang="en-US" sz="3200" dirty="0" err="1" smtClean="0"/>
              <a:t>Nebensatz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30.10.13</a:t>
            </a:r>
          </a:p>
          <a:p>
            <a:r>
              <a:rPr lang="en-US" sz="3200" b="1" u="sng" dirty="0" err="1" smtClean="0"/>
              <a:t>Aufgabe</a:t>
            </a:r>
            <a:r>
              <a:rPr lang="en-US" sz="3200" b="1" u="sng" dirty="0" smtClean="0"/>
              <a:t>, </a:t>
            </a:r>
            <a:r>
              <a:rPr lang="en-US" sz="3200" b="1" u="sng" dirty="0" smtClean="0">
                <a:hlinkClick r:id="rId2"/>
              </a:rPr>
              <a:t>Kapitel  </a:t>
            </a:r>
            <a:r>
              <a:rPr lang="en-US" sz="3200" b="1" u="sng" dirty="0" err="1" smtClean="0">
                <a:hlinkClick r:id="rId2"/>
              </a:rPr>
              <a:t>Acht</a:t>
            </a:r>
            <a:endParaRPr lang="en-US" b="1" u="sng" dirty="0" smtClean="0"/>
          </a:p>
          <a:p>
            <a:r>
              <a:rPr lang="en-US" sz="3200" dirty="0" smtClean="0"/>
              <a:t>Anna </a:t>
            </a:r>
            <a:r>
              <a:rPr lang="en-US" sz="3200" dirty="0" err="1" smtClean="0"/>
              <a:t>ist</a:t>
            </a:r>
            <a:r>
              <a:rPr lang="en-US" sz="3200" dirty="0" smtClean="0"/>
              <a:t> </a:t>
            </a:r>
            <a:r>
              <a:rPr lang="en-US" sz="3200" dirty="0" err="1" smtClean="0"/>
              <a:t>nach</a:t>
            </a:r>
            <a:r>
              <a:rPr lang="en-US" sz="3200" dirty="0" smtClean="0"/>
              <a:t> </a:t>
            </a:r>
            <a:r>
              <a:rPr lang="en-US" sz="3200" dirty="0" err="1" smtClean="0"/>
              <a:t>Hause</a:t>
            </a:r>
            <a:r>
              <a:rPr lang="en-US" sz="3200" dirty="0" smtClean="0"/>
              <a:t> und </a:t>
            </a:r>
            <a:r>
              <a:rPr lang="en-US" sz="3200" dirty="0" err="1" smtClean="0"/>
              <a:t>sie</a:t>
            </a:r>
            <a:r>
              <a:rPr lang="en-US" sz="3200" dirty="0" smtClean="0"/>
              <a:t> </a:t>
            </a:r>
            <a:r>
              <a:rPr lang="en-US" sz="3200" dirty="0" err="1" smtClean="0"/>
              <a:t>ist</a:t>
            </a:r>
            <a:r>
              <a:rPr lang="en-US" sz="3200" dirty="0" smtClean="0"/>
              <a:t> </a:t>
            </a:r>
            <a:r>
              <a:rPr lang="en-US" sz="3200" dirty="0" err="1" smtClean="0"/>
              <a:t>anders</a:t>
            </a:r>
            <a:r>
              <a:rPr lang="en-US" sz="3200" dirty="0" smtClean="0"/>
              <a:t> (different).  </a:t>
            </a:r>
            <a:r>
              <a:rPr lang="en-US" sz="3200" dirty="0" err="1" smtClean="0"/>
              <a:t>Wie</a:t>
            </a:r>
            <a:r>
              <a:rPr lang="en-US" sz="3200" dirty="0" smtClean="0"/>
              <a:t>?</a:t>
            </a:r>
          </a:p>
          <a:p>
            <a:endParaRPr lang="en-US" sz="3200" i="1" dirty="0" smtClean="0"/>
          </a:p>
          <a:p>
            <a:r>
              <a:rPr lang="en-US" sz="3200" i="1" dirty="0" smtClean="0"/>
              <a:t>Anna </a:t>
            </a:r>
            <a:r>
              <a:rPr lang="en-US" sz="3200" i="1" dirty="0" err="1" smtClean="0"/>
              <a:t>ist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anders</a:t>
            </a:r>
            <a:r>
              <a:rPr lang="en-US" sz="3200" i="1" dirty="0" smtClean="0"/>
              <a:t>.  Am </a:t>
            </a:r>
            <a:r>
              <a:rPr lang="en-US" sz="3200" i="1" dirty="0" err="1" smtClean="0"/>
              <a:t>Anfang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der</a:t>
            </a:r>
            <a:r>
              <a:rPr lang="en-US" sz="3200" i="1" dirty="0" smtClean="0"/>
              <a:t> Geschichte </a:t>
            </a:r>
            <a:r>
              <a:rPr lang="en-US" sz="3200" dirty="0" smtClean="0"/>
              <a:t>(at the beginning of the story) </a:t>
            </a:r>
            <a:r>
              <a:rPr lang="en-US" sz="3200" i="1" dirty="0" smtClean="0"/>
              <a:t>war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…. </a:t>
            </a:r>
            <a:r>
              <a:rPr lang="en-US" sz="3200" i="1" dirty="0" err="1" smtClean="0"/>
              <a:t>Jetzt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… 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wollte</a:t>
            </a:r>
            <a:r>
              <a:rPr lang="en-US" sz="3200" i="1" dirty="0" smtClean="0"/>
              <a:t> (wanted)…. </a:t>
            </a:r>
            <a:r>
              <a:rPr lang="en-US" sz="3200" i="1" dirty="0" err="1" smtClean="0"/>
              <a:t>Jetzt</a:t>
            </a:r>
            <a:r>
              <a:rPr lang="en-US" sz="3200" i="1" dirty="0" smtClean="0"/>
              <a:t> will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….   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 war </a:t>
            </a:r>
            <a:r>
              <a:rPr lang="en-US" sz="3200" i="1" dirty="0" err="1" smtClean="0"/>
              <a:t>unglücklich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weil</a:t>
            </a:r>
            <a:r>
              <a:rPr lang="en-US" sz="3200" i="1" dirty="0" smtClean="0"/>
              <a:t>….. 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jetzt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glücklich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weil</a:t>
            </a:r>
            <a:r>
              <a:rPr lang="en-US" sz="3200" i="1" dirty="0" smtClean="0"/>
              <a:t>….</a:t>
            </a:r>
          </a:p>
          <a:p>
            <a:endParaRPr lang="en-US" sz="3200" i="1" dirty="0" smtClean="0"/>
          </a:p>
          <a:p>
            <a:endParaRPr lang="en-US" sz="3200" i="1" dirty="0" smtClean="0"/>
          </a:p>
          <a:p>
            <a:endParaRPr lang="en-US" sz="3200" i="1" dirty="0" smtClean="0"/>
          </a:p>
          <a:p>
            <a:endParaRPr lang="en-US" sz="3200" i="1" dirty="0" smtClean="0"/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8392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u="sng" dirty="0" err="1" smtClean="0">
                <a:solidFill>
                  <a:prstClr val="black"/>
                </a:solidFill>
              </a:rPr>
              <a:t>Aufgabe</a:t>
            </a:r>
            <a:r>
              <a:rPr lang="en-US" sz="3200" b="1" u="sng" dirty="0" smtClean="0">
                <a:solidFill>
                  <a:prstClr val="black"/>
                </a:solidFill>
              </a:rPr>
              <a:t>, Kapitel  </a:t>
            </a:r>
            <a:r>
              <a:rPr lang="en-US" sz="3200" b="1" u="sng" dirty="0" err="1" smtClean="0">
                <a:solidFill>
                  <a:prstClr val="black"/>
                </a:solidFill>
              </a:rPr>
              <a:t>Neun</a:t>
            </a:r>
            <a:endParaRPr lang="en-US" sz="3200" b="1" u="sng" dirty="0" smtClean="0">
              <a:solidFill>
                <a:prstClr val="black"/>
              </a:solidFill>
            </a:endParaRPr>
          </a:p>
          <a:p>
            <a:pPr lvl="0"/>
            <a:endParaRPr lang="en-US" sz="3200" b="1" u="sng" dirty="0" smtClean="0">
              <a:solidFill>
                <a:prstClr val="black"/>
              </a:solidFill>
            </a:endParaRPr>
          </a:p>
          <a:p>
            <a:pPr lvl="0"/>
            <a:r>
              <a:rPr lang="en-US" sz="3200" dirty="0" smtClean="0">
                <a:solidFill>
                  <a:prstClr val="black"/>
                </a:solidFill>
              </a:rPr>
              <a:t>Anna hat </a:t>
            </a:r>
            <a:r>
              <a:rPr lang="en-US" sz="3200" dirty="0" err="1" smtClean="0">
                <a:solidFill>
                  <a:prstClr val="black"/>
                </a:solidFill>
              </a:rPr>
              <a:t>eine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neue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Perspektive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von </a:t>
            </a:r>
            <a:r>
              <a:rPr lang="en-US" sz="3200" dirty="0" err="1" smtClean="0">
                <a:solidFill>
                  <a:prstClr val="black"/>
                </a:solidFill>
              </a:rPr>
              <a:t>Leben</a:t>
            </a:r>
            <a:r>
              <a:rPr lang="en-US" sz="3200" dirty="0" smtClean="0">
                <a:solidFill>
                  <a:prstClr val="black"/>
                </a:solidFill>
              </a:rPr>
              <a:t> (life).  </a:t>
            </a:r>
            <a:r>
              <a:rPr lang="en-US" sz="3200" dirty="0" err="1" smtClean="0">
                <a:solidFill>
                  <a:prstClr val="black"/>
                </a:solidFill>
              </a:rPr>
              <a:t>Sie</a:t>
            </a:r>
            <a:r>
              <a:rPr lang="en-US" sz="3200" dirty="0" smtClean="0">
                <a:solidFill>
                  <a:prstClr val="black"/>
                </a:solidFill>
              </a:rPr>
              <a:t> hat </a:t>
            </a:r>
            <a:r>
              <a:rPr lang="en-US" sz="3200" dirty="0" err="1" smtClean="0">
                <a:solidFill>
                  <a:prstClr val="black"/>
                </a:solidFill>
              </a:rPr>
              <a:t>eine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Idee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für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ein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Projekt</a:t>
            </a:r>
            <a:r>
              <a:rPr lang="en-US" sz="3200" dirty="0" smtClean="0">
                <a:solidFill>
                  <a:prstClr val="black"/>
                </a:solidFill>
              </a:rPr>
              <a:t>.  Was war die </a:t>
            </a:r>
            <a:r>
              <a:rPr lang="en-US" sz="3200" dirty="0" err="1" smtClean="0">
                <a:solidFill>
                  <a:prstClr val="black"/>
                </a:solidFill>
              </a:rPr>
              <a:t>Idee</a:t>
            </a:r>
            <a:r>
              <a:rPr lang="en-US" sz="3200" dirty="0" smtClean="0">
                <a:solidFill>
                  <a:prstClr val="black"/>
                </a:solidFill>
              </a:rPr>
              <a:t>?  </a:t>
            </a:r>
            <a:r>
              <a:rPr lang="en-US" sz="3200" dirty="0" err="1" smtClean="0">
                <a:solidFill>
                  <a:prstClr val="black"/>
                </a:solidFill>
              </a:rPr>
              <a:t>Erklär</a:t>
            </a:r>
            <a:r>
              <a:rPr lang="en-US" sz="3200" dirty="0" smtClean="0">
                <a:solidFill>
                  <a:prstClr val="black"/>
                </a:solidFill>
              </a:rPr>
              <a:t> das auf Deutsch in 25  – 40 </a:t>
            </a:r>
            <a:r>
              <a:rPr lang="en-US" sz="3200" dirty="0" err="1" smtClean="0">
                <a:solidFill>
                  <a:prstClr val="black"/>
                </a:solidFill>
              </a:rPr>
              <a:t>Wörter</a:t>
            </a:r>
            <a:r>
              <a:rPr lang="en-US" sz="3200" dirty="0" smtClean="0">
                <a:solidFill>
                  <a:prstClr val="black"/>
                </a:solidFill>
              </a:rPr>
              <a:t>!  </a:t>
            </a:r>
            <a:r>
              <a:rPr lang="en-US" sz="3200" dirty="0" err="1" smtClean="0">
                <a:solidFill>
                  <a:prstClr val="black"/>
                </a:solidFill>
              </a:rPr>
              <a:t>Nicht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mehr</a:t>
            </a:r>
            <a:r>
              <a:rPr lang="en-US" sz="3200" dirty="0" smtClean="0">
                <a:solidFill>
                  <a:prstClr val="black"/>
                </a:solidFill>
              </a:rPr>
              <a:t>, </a:t>
            </a:r>
            <a:r>
              <a:rPr lang="en-US" sz="3200" dirty="0" err="1" smtClean="0">
                <a:solidFill>
                  <a:prstClr val="black"/>
                </a:solidFill>
              </a:rPr>
              <a:t>nicht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weniger</a:t>
            </a:r>
            <a:r>
              <a:rPr lang="en-US" sz="3200" dirty="0" smtClean="0">
                <a:solidFill>
                  <a:prstClr val="black"/>
                </a:solidFill>
              </a:rPr>
              <a:t>.  (</a:t>
            </a:r>
            <a:r>
              <a:rPr lang="en-US" sz="3200" dirty="0" err="1" smtClean="0">
                <a:solidFill>
                  <a:prstClr val="black"/>
                </a:solidFill>
              </a:rPr>
              <a:t>korrigieren</a:t>
            </a:r>
            <a:r>
              <a:rPr lang="en-US" sz="3200" dirty="0" smtClean="0">
                <a:solidFill>
                  <a:prstClr val="black"/>
                </a:solidFill>
              </a:rPr>
              <a:t>)</a:t>
            </a:r>
          </a:p>
          <a:p>
            <a:pPr lvl="0"/>
            <a:endParaRPr lang="en-US" sz="3200" dirty="0" smtClean="0">
              <a:solidFill>
                <a:prstClr val="black"/>
              </a:solidFill>
            </a:endParaRPr>
          </a:p>
          <a:p>
            <a:pPr lvl="0"/>
            <a:r>
              <a:rPr lang="en-US" sz="3200" dirty="0" smtClean="0">
                <a:solidFill>
                  <a:prstClr val="black"/>
                </a:solidFill>
              </a:rPr>
              <a:t>Es </a:t>
            </a:r>
            <a:r>
              <a:rPr lang="en-US" sz="3200" dirty="0" err="1" smtClean="0">
                <a:solidFill>
                  <a:prstClr val="black"/>
                </a:solidFill>
              </a:rPr>
              <a:t>gibt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r>
              <a:rPr lang="en-US" sz="3200" dirty="0" err="1" smtClean="0">
                <a:solidFill>
                  <a:prstClr val="black"/>
                </a:solidFill>
              </a:rPr>
              <a:t>Kleidung</a:t>
            </a:r>
            <a:r>
              <a:rPr lang="en-US" sz="3200" dirty="0" smtClean="0">
                <a:solidFill>
                  <a:prstClr val="black"/>
                </a:solidFill>
              </a:rPr>
              <a:t> (f</a:t>
            </a:r>
            <a:r>
              <a:rPr lang="en-US" sz="3200" dirty="0" smtClean="0">
                <a:solidFill>
                  <a:prstClr val="black"/>
                </a:solidFill>
              </a:rPr>
              <a:t>)</a:t>
            </a:r>
          </a:p>
          <a:p>
            <a:pPr lvl="0"/>
            <a:r>
              <a:rPr lang="en-US" sz="3200" dirty="0" err="1" smtClean="0">
                <a:solidFill>
                  <a:prstClr val="black"/>
                </a:solidFill>
              </a:rPr>
              <a:t>brauchen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r>
              <a:rPr lang="en-US" sz="3200" dirty="0" err="1" smtClean="0">
                <a:solidFill>
                  <a:prstClr val="black"/>
                </a:solidFill>
              </a:rPr>
              <a:t>sammeln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endParaRPr 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609600"/>
            <a:ext cx="81534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In </a:t>
            </a:r>
            <a:r>
              <a:rPr lang="en-US" sz="2800" dirty="0" err="1" smtClean="0"/>
              <a:t>einer</a:t>
            </a:r>
            <a:r>
              <a:rPr lang="en-US" sz="2800" dirty="0" smtClean="0"/>
              <a:t> </a:t>
            </a:r>
            <a:r>
              <a:rPr lang="en-US" sz="2800" dirty="0" smtClean="0">
                <a:hlinkClick r:id="rId2" action="ppaction://hlinkpres?slideindex=1&amp;slidetitle="/>
              </a:rPr>
              <a:t>Gruppe</a:t>
            </a:r>
            <a:r>
              <a:rPr lang="en-US" sz="2800" dirty="0" smtClean="0"/>
              <a:t> von </a:t>
            </a:r>
            <a:r>
              <a:rPr lang="en-US" sz="2800" dirty="0" err="1" smtClean="0"/>
              <a:t>vier</a:t>
            </a:r>
            <a:r>
              <a:rPr lang="en-US" sz="2800" dirty="0" smtClean="0"/>
              <a:t>….</a:t>
            </a:r>
          </a:p>
          <a:p>
            <a:r>
              <a:rPr lang="en-US" sz="2800" dirty="0" err="1" smtClean="0"/>
              <a:t>Schreibe</a:t>
            </a:r>
            <a:r>
              <a:rPr lang="en-US" sz="2800" dirty="0" smtClean="0"/>
              <a:t> </a:t>
            </a:r>
            <a:r>
              <a:rPr lang="en-US" sz="2800" dirty="0" err="1" smtClean="0"/>
              <a:t>eine</a:t>
            </a:r>
            <a:r>
              <a:rPr lang="en-US" sz="2800" dirty="0" smtClean="0"/>
              <a:t> </a:t>
            </a:r>
            <a:r>
              <a:rPr lang="en-US" sz="2800" dirty="0" err="1" smtClean="0"/>
              <a:t>Zusammenfassung</a:t>
            </a:r>
            <a:r>
              <a:rPr lang="en-US" sz="2800" dirty="0" smtClean="0"/>
              <a:t> von “Arme Anna”.  </a:t>
            </a:r>
            <a:r>
              <a:rPr lang="en-US" sz="2800" dirty="0" err="1" smtClean="0"/>
              <a:t>Jede</a:t>
            </a:r>
            <a:r>
              <a:rPr lang="en-US" sz="2800" dirty="0" smtClean="0"/>
              <a:t> Person in </a:t>
            </a:r>
            <a:r>
              <a:rPr lang="en-US" sz="2800" dirty="0" err="1" smtClean="0"/>
              <a:t>der</a:t>
            </a:r>
            <a:r>
              <a:rPr lang="en-US" sz="2800" dirty="0" smtClean="0"/>
              <a:t> Gruppe muss </a:t>
            </a:r>
            <a:r>
              <a:rPr lang="en-US" sz="2800" dirty="0" err="1" smtClean="0"/>
              <a:t>über</a:t>
            </a:r>
            <a:r>
              <a:rPr lang="en-US" sz="2800" dirty="0" smtClean="0"/>
              <a:t> 2 </a:t>
            </a:r>
            <a:r>
              <a:rPr lang="en-US" sz="2800" dirty="0" err="1" smtClean="0"/>
              <a:t>Kapitel</a:t>
            </a:r>
            <a:r>
              <a:rPr lang="en-US" sz="2800" dirty="0" smtClean="0"/>
              <a:t> </a:t>
            </a:r>
            <a:r>
              <a:rPr lang="en-US" sz="2800" dirty="0" err="1" smtClean="0"/>
              <a:t>schreiben</a:t>
            </a:r>
            <a:r>
              <a:rPr lang="en-US" sz="2800" dirty="0" smtClean="0"/>
              <a:t>.  </a:t>
            </a:r>
          </a:p>
          <a:p>
            <a:r>
              <a:rPr lang="en-US" sz="2800" dirty="0" err="1" smtClean="0"/>
              <a:t>Diese</a:t>
            </a:r>
            <a:r>
              <a:rPr lang="en-US" sz="2800" dirty="0" smtClean="0"/>
              <a:t> </a:t>
            </a:r>
            <a:r>
              <a:rPr lang="en-US" sz="2800" dirty="0" err="1" smtClean="0"/>
              <a:t>Zusammenfassung</a:t>
            </a:r>
            <a:r>
              <a:rPr lang="en-US" sz="2800" dirty="0" smtClean="0"/>
              <a:t> </a:t>
            </a:r>
            <a:r>
              <a:rPr lang="en-US" sz="2800" dirty="0" err="1" smtClean="0"/>
              <a:t>musst</a:t>
            </a:r>
            <a:r>
              <a:rPr lang="en-US" sz="2800" dirty="0" smtClean="0"/>
              <a:t> du </a:t>
            </a:r>
            <a:r>
              <a:rPr lang="en-US" sz="2800" dirty="0" err="1" smtClean="0"/>
              <a:t>mir</a:t>
            </a:r>
            <a:r>
              <a:rPr lang="en-US" sz="2800" dirty="0" smtClean="0"/>
              <a:t> am </a:t>
            </a:r>
            <a:r>
              <a:rPr lang="en-US" sz="2800" dirty="0" err="1" smtClean="0"/>
              <a:t>Ende</a:t>
            </a:r>
            <a:r>
              <a:rPr lang="en-US" sz="2800" dirty="0" smtClean="0"/>
              <a:t> </a:t>
            </a:r>
            <a:r>
              <a:rPr lang="en-US" sz="2800" dirty="0" err="1" smtClean="0"/>
              <a:t>der</a:t>
            </a:r>
            <a:r>
              <a:rPr lang="en-US" sz="2800" dirty="0" smtClean="0"/>
              <a:t> Aktivität </a:t>
            </a:r>
            <a:r>
              <a:rPr lang="en-US" sz="2800" dirty="0" err="1" smtClean="0"/>
              <a:t>aufgeben</a:t>
            </a:r>
            <a:r>
              <a:rPr lang="en-US" sz="2800" dirty="0" smtClean="0"/>
              <a:t> (Hand in).  </a:t>
            </a:r>
          </a:p>
          <a:p>
            <a:r>
              <a:rPr lang="en-US" sz="2800" dirty="0" err="1" smtClean="0"/>
              <a:t>Unterschreib</a:t>
            </a:r>
            <a:r>
              <a:rPr lang="en-US" sz="2800" dirty="0" smtClean="0"/>
              <a:t> (sign) </a:t>
            </a:r>
            <a:r>
              <a:rPr lang="en-US" sz="2800" dirty="0" err="1" smtClean="0"/>
              <a:t>wer</a:t>
            </a:r>
            <a:r>
              <a:rPr lang="en-US" sz="2800" dirty="0" smtClean="0"/>
              <a:t> </a:t>
            </a:r>
            <a:r>
              <a:rPr lang="en-US" sz="2800" dirty="0" err="1" smtClean="0"/>
              <a:t>sie</a:t>
            </a:r>
            <a:r>
              <a:rPr lang="en-US" sz="2800" dirty="0" smtClean="0"/>
              <a:t> </a:t>
            </a:r>
            <a:r>
              <a:rPr lang="en-US" sz="2800" dirty="0" err="1" smtClean="0"/>
              <a:t>geschrieben</a:t>
            </a:r>
            <a:r>
              <a:rPr lang="en-US" sz="2800" dirty="0" smtClean="0"/>
              <a:t> hat.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762000"/>
            <a:ext cx="75438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Die Geschichte geht </a:t>
            </a:r>
            <a:r>
              <a:rPr lang="en-US" dirty="0" err="1" smtClean="0"/>
              <a:t>weiter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err="1" smtClean="0"/>
              <a:t>Diese</a:t>
            </a:r>
            <a:r>
              <a:rPr lang="en-US" dirty="0" smtClean="0"/>
              <a:t> Geschichte war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bisschen</a:t>
            </a:r>
            <a:r>
              <a:rPr lang="en-US" dirty="0" smtClean="0"/>
              <a:t> </a:t>
            </a:r>
            <a:r>
              <a:rPr lang="en-US" dirty="0" err="1" smtClean="0"/>
              <a:t>dumm</a:t>
            </a:r>
            <a:r>
              <a:rPr lang="en-US" dirty="0" smtClean="0"/>
              <a:t>.  </a:t>
            </a:r>
            <a:r>
              <a:rPr lang="en-US" dirty="0" err="1" smtClean="0"/>
              <a:t>Ihr</a:t>
            </a:r>
            <a:r>
              <a:rPr lang="en-US" dirty="0" smtClean="0"/>
              <a:t> </a:t>
            </a:r>
            <a:r>
              <a:rPr lang="en-US" dirty="0" err="1" smtClean="0"/>
              <a:t>sollt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bessere</a:t>
            </a:r>
            <a:r>
              <a:rPr lang="en-US" dirty="0" smtClean="0"/>
              <a:t> Geschichte </a:t>
            </a:r>
            <a:r>
              <a:rPr lang="en-US" dirty="0" err="1" smtClean="0"/>
              <a:t>schreiben</a:t>
            </a:r>
            <a:r>
              <a:rPr lang="en-US" dirty="0" smtClean="0"/>
              <a:t>.  In </a:t>
            </a:r>
            <a:r>
              <a:rPr lang="en-US" dirty="0" err="1" smtClean="0"/>
              <a:t>einer</a:t>
            </a:r>
            <a:r>
              <a:rPr lang="en-US" dirty="0" smtClean="0"/>
              <a:t> Gruppe, </a:t>
            </a:r>
            <a:r>
              <a:rPr lang="en-US" dirty="0" err="1" smtClean="0"/>
              <a:t>schreibe</a:t>
            </a:r>
            <a:r>
              <a:rPr lang="en-US" dirty="0" smtClean="0"/>
              <a:t> </a:t>
            </a:r>
            <a:r>
              <a:rPr lang="en-US" dirty="0" err="1" smtClean="0"/>
              <a:t>deine</a:t>
            </a:r>
            <a:r>
              <a:rPr lang="en-US" dirty="0" smtClean="0"/>
              <a:t> </a:t>
            </a:r>
            <a:r>
              <a:rPr lang="en-US" dirty="0" err="1" smtClean="0"/>
              <a:t>Idee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neue</a:t>
            </a:r>
            <a:r>
              <a:rPr lang="en-US" dirty="0" smtClean="0"/>
              <a:t> Geschichte.  Anna, Richard, </a:t>
            </a:r>
            <a:r>
              <a:rPr lang="en-US" dirty="0" err="1" smtClean="0"/>
              <a:t>Brigette</a:t>
            </a:r>
            <a:r>
              <a:rPr lang="en-US" dirty="0" smtClean="0"/>
              <a:t> und Don </a:t>
            </a:r>
            <a:r>
              <a:rPr lang="en-US" dirty="0" err="1" smtClean="0"/>
              <a:t>müssen</a:t>
            </a:r>
            <a:r>
              <a:rPr lang="en-US" dirty="0" smtClean="0"/>
              <a:t> </a:t>
            </a:r>
            <a:r>
              <a:rPr lang="en-US" dirty="0" err="1" smtClean="0"/>
              <a:t>Charakter</a:t>
            </a:r>
            <a:r>
              <a:rPr lang="en-US" dirty="0" smtClean="0"/>
              <a:t> in die </a:t>
            </a:r>
            <a:r>
              <a:rPr lang="en-US" dirty="0" err="1" smtClean="0"/>
              <a:t>neue</a:t>
            </a:r>
            <a:r>
              <a:rPr lang="en-US" dirty="0" smtClean="0"/>
              <a:t>  Geschichte </a:t>
            </a:r>
            <a:r>
              <a:rPr lang="en-US" dirty="0" err="1" smtClean="0"/>
              <a:t>sein</a:t>
            </a:r>
            <a:r>
              <a:rPr lang="en-US" dirty="0" smtClean="0"/>
              <a:t>.  </a:t>
            </a:r>
            <a:r>
              <a:rPr lang="en-US" dirty="0" err="1" smtClean="0"/>
              <a:t>Jeder</a:t>
            </a:r>
            <a:r>
              <a:rPr lang="en-US" dirty="0" smtClean="0"/>
              <a:t> muss 2 </a:t>
            </a:r>
            <a:r>
              <a:rPr lang="en-US" dirty="0" err="1" smtClean="0"/>
              <a:t>Zeilen</a:t>
            </a:r>
            <a:r>
              <a:rPr lang="en-US" dirty="0" smtClean="0"/>
              <a:t> </a:t>
            </a:r>
            <a:r>
              <a:rPr lang="en-US" dirty="0" err="1" smtClean="0"/>
              <a:t>schreiben</a:t>
            </a:r>
            <a:r>
              <a:rPr lang="en-US" dirty="0" smtClean="0"/>
              <a:t>.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334</TotalTime>
  <Words>380</Words>
  <Application>Microsoft Office PowerPoint</Application>
  <PresentationFormat>On-screen Show (4:3)</PresentationFormat>
  <Paragraphs>40</Paragraphs>
  <Slides>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tmsadmin</cp:lastModifiedBy>
  <cp:revision>31</cp:revision>
  <dcterms:created xsi:type="dcterms:W3CDTF">2013-09-18T00:39:00Z</dcterms:created>
  <dcterms:modified xsi:type="dcterms:W3CDTF">2013-11-20T15:00:20Z</dcterms:modified>
</cp:coreProperties>
</file>